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17" Type="http://schemas.openxmlformats.org/officeDocument/2006/relationships/image" Target="../media/image13.jpeg"/><Relationship Id="rId2" Type="http://schemas.openxmlformats.org/officeDocument/2006/relationships/image" Target="../media/image6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1.jpe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Conversation Class</a:t>
            </a: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0681"/>
          <a:stretch>
            <a:fillRect/>
          </a:stretch>
        </p:blipFill>
        <p:spPr/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4466743"/>
            <a:ext cx="3064705" cy="21478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008" y="4745737"/>
            <a:ext cx="2964824" cy="19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="" xmlns:a16="http://schemas.microsoft.com/office/drawing/2014/main" id="{8096D734-9A18-4CDD-8E63-5B1E0374F1A6}"/>
              </a:ext>
            </a:extLst>
          </p:cNvPr>
          <p:cNvGrpSpPr/>
          <p:nvPr/>
        </p:nvGrpSpPr>
        <p:grpSpPr>
          <a:xfrm>
            <a:off x="5869145" y="304142"/>
            <a:ext cx="457078" cy="365450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="" xmlns:a16="http://schemas.microsoft.com/office/drawing/2014/main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="" xmlns:a16="http://schemas.microsoft.com/office/drawing/2014/main" id="{8C5CFB96-05C7-4060-B6EA-87F284A06808}"/>
              </a:ext>
            </a:extLst>
          </p:cNvPr>
          <p:cNvGrpSpPr/>
          <p:nvPr/>
        </p:nvGrpSpPr>
        <p:grpSpPr>
          <a:xfrm rot="10800000" flipH="1">
            <a:off x="5869800" y="518240"/>
            <a:ext cx="456424" cy="2508178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="" xmlns:a16="http://schemas.microsoft.com/office/drawing/2014/main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="" xmlns:a16="http://schemas.microsoft.com/office/drawing/2014/main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="" xmlns:a16="http://schemas.microsoft.com/office/drawing/2014/main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="" xmlns:a16="http://schemas.microsoft.com/office/drawing/2014/main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90" name="Group 89" descr="Pencil Ribbon">
            <a:extLst>
              <a:ext uri="{FF2B5EF4-FFF2-40B4-BE49-F238E27FC236}">
                <a16:creationId xmlns="" xmlns:a16="http://schemas.microsoft.com/office/drawing/2014/main" id="{FAB42E28-35EA-4CE9-AD4D-037811A2670C}"/>
              </a:ext>
            </a:extLst>
          </p:cNvPr>
          <p:cNvGrpSpPr/>
          <p:nvPr/>
        </p:nvGrpSpPr>
        <p:grpSpPr>
          <a:xfrm>
            <a:off x="5815587" y="1404456"/>
            <a:ext cx="560704" cy="721273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="" xmlns:a16="http://schemas.microsoft.com/office/drawing/2014/main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="" xmlns:a16="http://schemas.microsoft.com/office/drawing/2014/main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pic>
        <p:nvPicPr>
          <p:cNvPr id="1045" name="Graphic 1044" descr="Puzzle">
            <a:extLst>
              <a:ext uri="{FF2B5EF4-FFF2-40B4-BE49-F238E27FC236}">
                <a16:creationId xmlns="" xmlns:a16="http://schemas.microsoft.com/office/drawing/2014/main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grpSp>
        <p:nvGrpSpPr>
          <p:cNvPr id="54" name="Group 53" descr="Pencil Section">
            <a:extLst>
              <a:ext uri="{FF2B5EF4-FFF2-40B4-BE49-F238E27FC236}">
                <a16:creationId xmlns="" xmlns:a16="http://schemas.microsoft.com/office/drawing/2014/main" id="{5DCE6B97-B14E-4696-83E1-484FD5CE661D}"/>
              </a:ext>
            </a:extLst>
          </p:cNvPr>
          <p:cNvGrpSpPr/>
          <p:nvPr/>
        </p:nvGrpSpPr>
        <p:grpSpPr>
          <a:xfrm rot="10800000" flipH="1">
            <a:off x="5869800" y="2928519"/>
            <a:ext cx="456423" cy="1405369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="" xmlns:a16="http://schemas.microsoft.com/office/drawing/2014/main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="" xmlns:a16="http://schemas.microsoft.com/office/drawing/2014/main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="" xmlns:a16="http://schemas.microsoft.com/office/drawing/2014/main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="" xmlns:a16="http://schemas.microsoft.com/office/drawing/2014/main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="" xmlns:a16="http://schemas.microsoft.com/office/drawing/2014/main" id="{FA67B8CC-BADB-480B-99C6-F0315E487428}"/>
              </a:ext>
            </a:extLst>
          </p:cNvPr>
          <p:cNvGrpSpPr/>
          <p:nvPr/>
        </p:nvGrpSpPr>
        <p:grpSpPr>
          <a:xfrm rot="10800000" flipH="1">
            <a:off x="5869800" y="4223474"/>
            <a:ext cx="456423" cy="1503493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="" xmlns:a16="http://schemas.microsoft.com/office/drawing/2014/main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="" xmlns:a16="http://schemas.microsoft.com/office/drawing/2014/main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="" xmlns:a16="http://schemas.microsoft.com/office/drawing/2014/main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="" xmlns:a16="http://schemas.microsoft.com/office/drawing/2014/main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="" xmlns:a16="http://schemas.microsoft.com/office/drawing/2014/main" id="{C1260421-D92C-4E2E-88CD-E4D9C935FEA5}"/>
              </a:ext>
            </a:extLst>
          </p:cNvPr>
          <p:cNvGrpSpPr/>
          <p:nvPr/>
        </p:nvGrpSpPr>
        <p:grpSpPr>
          <a:xfrm>
            <a:off x="5869146" y="5726968"/>
            <a:ext cx="457077" cy="364299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="" xmlns:a16="http://schemas.microsoft.com/office/drawing/2014/main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9" name="Group 8" descr="Header Graphic">
            <a:extLst>
              <a:ext uri="{FF2B5EF4-FFF2-40B4-BE49-F238E27FC236}">
                <a16:creationId xmlns="" xmlns:a16="http://schemas.microsoft.com/office/drawing/2014/main" id="{181D94F2-1E93-4B71-A78B-37D4B024053C}"/>
              </a:ext>
            </a:extLst>
          </p:cNvPr>
          <p:cNvGrpSpPr/>
          <p:nvPr/>
        </p:nvGrpSpPr>
        <p:grpSpPr>
          <a:xfrm>
            <a:off x="3521238" y="2334129"/>
            <a:ext cx="2919092" cy="928571"/>
            <a:chOff x="-7141" y="5532749"/>
            <a:chExt cx="6919329" cy="2201057"/>
          </a:xfrm>
        </p:grpSpPr>
        <p:sp>
          <p:nvSpPr>
            <p:cNvPr id="190" name="Isosceles Triangle 189">
              <a:extLst>
                <a:ext uri="{FF2B5EF4-FFF2-40B4-BE49-F238E27FC236}">
                  <a16:creationId xmlns="" xmlns:a16="http://schemas.microsoft.com/office/drawing/2014/main" id="{F3581DBC-9696-4462-B3C5-767EE02860DC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C72ABDA0-C156-472C-B9ED-6805DC489C86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0D300D7F-079C-4116-A792-BD36BA3AEDE4}"/>
                </a:ext>
              </a:extLst>
            </p:cNvPr>
            <p:cNvSpPr/>
            <p:nvPr/>
          </p:nvSpPr>
          <p:spPr>
            <a:xfrm rot="16200000">
              <a:off x="2447636" y="4622341"/>
              <a:ext cx="656688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="" xmlns:a16="http://schemas.microsoft.com/office/drawing/2014/main" id="{8D1A8F03-661A-46F2-BBC9-78FA1AE202DB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B52B03A8-C706-4D1C-B84D-C2CF3E66F5F5}"/>
              </a:ext>
            </a:extLst>
          </p:cNvPr>
          <p:cNvSpPr txBox="1"/>
          <p:nvPr/>
        </p:nvSpPr>
        <p:spPr>
          <a:xfrm>
            <a:off x="3851505" y="2374358"/>
            <a:ext cx="1301781" cy="211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50" b="1" spc="-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en-US" sz="1350" b="1" spc="-63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DB4B2506-C8BD-467C-A8A9-4B23C0D3552E}"/>
              </a:ext>
            </a:extLst>
          </p:cNvPr>
          <p:cNvSpPr txBox="1"/>
          <p:nvPr/>
        </p:nvSpPr>
        <p:spPr>
          <a:xfrm>
            <a:off x="3869570" y="2574508"/>
            <a:ext cx="1376949" cy="574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531" b="1" spc="-127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557E8AC8-4028-4FD4-93C6-1F9ABB601197}"/>
              </a:ext>
            </a:extLst>
          </p:cNvPr>
          <p:cNvSpPr txBox="1"/>
          <p:nvPr/>
        </p:nvSpPr>
        <p:spPr>
          <a:xfrm>
            <a:off x="5153286" y="2406269"/>
            <a:ext cx="112995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What do you already know</a:t>
            </a:r>
            <a:endParaRPr lang="en-US" sz="1013" noProof="1"/>
          </a:p>
        </p:txBody>
      </p:sp>
      <p:grpSp>
        <p:nvGrpSpPr>
          <p:cNvPr id="233" name="Group 232" descr="1in3 Graphic Placeholder">
            <a:extLst>
              <a:ext uri="{FF2B5EF4-FFF2-40B4-BE49-F238E27FC236}">
                <a16:creationId xmlns="" xmlns:a16="http://schemas.microsoft.com/office/drawing/2014/main" id="{75BB10CF-B44E-43F4-A0CB-89E1F4914D9F}"/>
              </a:ext>
            </a:extLst>
          </p:cNvPr>
          <p:cNvGrpSpPr/>
          <p:nvPr/>
        </p:nvGrpSpPr>
        <p:grpSpPr>
          <a:xfrm>
            <a:off x="3736218" y="760000"/>
            <a:ext cx="1832783" cy="1012416"/>
            <a:chOff x="787060" y="2719040"/>
            <a:chExt cx="4344375" cy="2399801"/>
          </a:xfrm>
        </p:grpSpPr>
        <p:grpSp>
          <p:nvGrpSpPr>
            <p:cNvPr id="1043" name="Group 1042">
              <a:extLst>
                <a:ext uri="{FF2B5EF4-FFF2-40B4-BE49-F238E27FC236}">
                  <a16:creationId xmlns="" xmlns:a16="http://schemas.microsoft.com/office/drawing/2014/main" id="{EDE67141-2993-4412-A65C-1A5893653F11}"/>
                </a:ext>
              </a:extLst>
            </p:cNvPr>
            <p:cNvGrpSpPr/>
            <p:nvPr/>
          </p:nvGrpSpPr>
          <p:grpSpPr>
            <a:xfrm>
              <a:off x="787060" y="3393408"/>
              <a:ext cx="4344375" cy="1725433"/>
              <a:chOff x="673698" y="1834435"/>
              <a:chExt cx="4344375" cy="1725433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="" xmlns:a16="http://schemas.microsoft.com/office/drawing/2014/main" id="{A025D5D5-CF94-406F-9B0D-1B6A88C449C9}"/>
                  </a:ext>
                </a:extLst>
              </p:cNvPr>
              <p:cNvSpPr txBox="1"/>
              <p:nvPr/>
            </p:nvSpPr>
            <p:spPr>
              <a:xfrm>
                <a:off x="673698" y="1834435"/>
                <a:ext cx="4337029" cy="101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785" b="1" dirty="0"/>
                  <a:t>Group of 3 </a:t>
                </a:r>
                <a:endParaRPr lang="en-US" sz="1688" noProof="1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="" xmlns:a16="http://schemas.microsoft.com/office/drawing/2014/main" id="{56AA3C66-F9A9-40B8-9160-E15AA87DF7DA}"/>
                  </a:ext>
                </a:extLst>
              </p:cNvPr>
              <p:cNvSpPr txBox="1"/>
              <p:nvPr/>
            </p:nvSpPr>
            <p:spPr>
              <a:xfrm>
                <a:off x="681044" y="2550901"/>
                <a:ext cx="433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25" dirty="0"/>
                  <a:t>Find topic Pic</a:t>
                </a:r>
                <a:endParaRPr lang="en-US" sz="1688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="" xmlns:a16="http://schemas.microsoft.com/office/drawing/2014/main" id="{34D49CA1-A211-445A-8A71-BADA2DFCF519}"/>
                  </a:ext>
                </a:extLst>
              </p:cNvPr>
              <p:cNvSpPr txBox="1"/>
              <p:nvPr/>
            </p:nvSpPr>
            <p:spPr>
              <a:xfrm>
                <a:off x="681044" y="3282945"/>
                <a:ext cx="4337029" cy="276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59" noProof="1"/>
                  <a:t>Describe the action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="" xmlns:a16="http://schemas.microsoft.com/office/drawing/2014/main" id="{994A33BF-6CE5-4A10-B57E-EC3431CD6D96}"/>
                </a:ext>
              </a:extLst>
            </p:cNvPr>
            <p:cNvGrpSpPr/>
            <p:nvPr/>
          </p:nvGrpSpPr>
          <p:grpSpPr>
            <a:xfrm>
              <a:off x="3623201" y="2719040"/>
              <a:ext cx="1464512" cy="708471"/>
              <a:chOff x="3284030" y="2329845"/>
              <a:chExt cx="1464512" cy="70847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9177C0F3-38D9-4606-9E52-C72391D2BC91}"/>
                  </a:ext>
                </a:extLst>
              </p:cNvPr>
              <p:cNvSpPr/>
              <p:nvPr/>
            </p:nvSpPr>
            <p:spPr>
              <a:xfrm>
                <a:off x="3284030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6877EC82-8291-4A72-B05C-096D00670784}"/>
                  </a:ext>
                </a:extLst>
              </p:cNvPr>
              <p:cNvSpPr/>
              <p:nvPr/>
            </p:nvSpPr>
            <p:spPr>
              <a:xfrm>
                <a:off x="3843104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D670891D-8B8D-4255-A1F5-524098A30555}"/>
                  </a:ext>
                </a:extLst>
              </p:cNvPr>
              <p:cNvSpPr/>
              <p:nvPr/>
            </p:nvSpPr>
            <p:spPr>
              <a:xfrm>
                <a:off x="4402178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</p:grpSp>
      </p:grpSp>
      <p:grpSp>
        <p:nvGrpSpPr>
          <p:cNvPr id="1034" name="Group 1033" title="Section Title">
            <a:extLst>
              <a:ext uri="{FF2B5EF4-FFF2-40B4-BE49-F238E27FC236}">
                <a16:creationId xmlns="" xmlns:a16="http://schemas.microsoft.com/office/drawing/2014/main" id="{20434B85-96ED-49B6-9A09-5BF47EF578EA}"/>
              </a:ext>
            </a:extLst>
          </p:cNvPr>
          <p:cNvGrpSpPr/>
          <p:nvPr/>
        </p:nvGrpSpPr>
        <p:grpSpPr>
          <a:xfrm>
            <a:off x="5815710" y="763012"/>
            <a:ext cx="1780855" cy="471106"/>
            <a:chOff x="5431608" y="4234169"/>
            <a:chExt cx="4221287" cy="1116695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4706127D-A2D7-44C8-9AF6-2705A19F487B}"/>
                </a:ext>
              </a:extLst>
            </p:cNvPr>
            <p:cNvSpPr/>
            <p:nvPr/>
          </p:nvSpPr>
          <p:spPr>
            <a:xfrm rot="16200000">
              <a:off x="7971542" y="3805037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C3D83180-0EA1-4C3E-A2CB-0156B818A52D}"/>
                </a:ext>
              </a:extLst>
            </p:cNvPr>
            <p:cNvSpPr/>
            <p:nvPr/>
          </p:nvSpPr>
          <p:spPr>
            <a:xfrm rot="16200000">
              <a:off x="5384583" y="5119448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384250D-16D1-4C6E-9289-B0F638D91617}"/>
                </a:ext>
              </a:extLst>
            </p:cNvPr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="" xmlns:a16="http://schemas.microsoft.com/office/drawing/2014/main" id="{403C72BC-017E-4889-86F3-EE29B4D8167C}"/>
                </a:ext>
              </a:extLst>
            </p:cNvPr>
            <p:cNvSpPr/>
            <p:nvPr/>
          </p:nvSpPr>
          <p:spPr>
            <a:xfrm rot="162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EDD96DC5-58F2-4DBD-8B2D-5E2C271130E4}"/>
                </a:ext>
              </a:extLst>
            </p:cNvPr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Level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="" xmlns:a16="http://schemas.microsoft.com/office/drawing/2014/main" id="{BF692857-62E3-483F-A263-AE58A9C07C3A}"/>
              </a:ext>
            </a:extLst>
          </p:cNvPr>
          <p:cNvSpPr txBox="1"/>
          <p:nvPr/>
        </p:nvSpPr>
        <p:spPr>
          <a:xfrm>
            <a:off x="6490396" y="1252889"/>
            <a:ext cx="1048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Ask 2 questions</a:t>
            </a:r>
            <a:endParaRPr lang="en-US" sz="1350" noProof="1"/>
          </a:p>
        </p:txBody>
      </p:sp>
      <p:grpSp>
        <p:nvGrpSpPr>
          <p:cNvPr id="1038" name="Group 1037" descr="Icon Device&#10;">
            <a:extLst>
              <a:ext uri="{FF2B5EF4-FFF2-40B4-BE49-F238E27FC236}">
                <a16:creationId xmlns="" xmlns:a16="http://schemas.microsoft.com/office/drawing/2014/main" id="{E9D88B68-15C1-4E2A-9B7E-58D9787E6AEF}"/>
              </a:ext>
            </a:extLst>
          </p:cNvPr>
          <p:cNvGrpSpPr/>
          <p:nvPr/>
        </p:nvGrpSpPr>
        <p:grpSpPr>
          <a:xfrm>
            <a:off x="5876738" y="827872"/>
            <a:ext cx="274353" cy="249966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="" xmlns:a16="http://schemas.microsoft.com/office/drawing/2014/main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="" xmlns:a16="http://schemas.microsoft.com/office/drawing/2014/main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grpSp>
        <p:nvGrpSpPr>
          <p:cNvPr id="2" name="Group 1" descr="Circular comparison graphs">
            <a:extLst>
              <a:ext uri="{FF2B5EF4-FFF2-40B4-BE49-F238E27FC236}">
                <a16:creationId xmlns="" xmlns:a16="http://schemas.microsoft.com/office/drawing/2014/main" id="{61E5842A-A868-4EEE-8C59-455A98B58F3C}"/>
              </a:ext>
            </a:extLst>
          </p:cNvPr>
          <p:cNvGrpSpPr/>
          <p:nvPr/>
        </p:nvGrpSpPr>
        <p:grpSpPr>
          <a:xfrm>
            <a:off x="6529072" y="1959956"/>
            <a:ext cx="1818649" cy="736887"/>
            <a:chOff x="7122542" y="4645822"/>
            <a:chExt cx="4310872" cy="1746695"/>
          </a:xfrm>
        </p:grpSpPr>
        <p:graphicFrame>
          <p:nvGraphicFramePr>
            <p:cNvPr id="256" name="Chart 255" descr="Donut Graph">
              <a:extLst>
                <a:ext uri="{FF2B5EF4-FFF2-40B4-BE49-F238E27FC236}">
                  <a16:creationId xmlns="" xmlns:a16="http://schemas.microsoft.com/office/drawing/2014/main" id="{F28EFB0F-3CEE-488E-857F-027028150871}"/>
                </a:ext>
              </a:extLst>
            </p:cNvPr>
            <p:cNvGraphicFramePr/>
            <p:nvPr>
              <p:extLst/>
            </p:nvPr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97F8E2F6-8355-4131-8E30-E18E78312C1C}"/>
                </a:ext>
              </a:extLst>
            </p:cNvPr>
            <p:cNvSpPr txBox="1"/>
            <p:nvPr/>
          </p:nvSpPr>
          <p:spPr>
            <a:xfrm>
              <a:off x="7147962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="" xmlns:a16="http://schemas.microsoft.com/office/drawing/2014/main" id="{68143FCD-14E8-4D4D-9C88-9FC29383FEA8}"/>
                </a:ext>
              </a:extLst>
            </p:cNvPr>
            <p:cNvSpPr txBox="1"/>
            <p:nvPr/>
          </p:nvSpPr>
          <p:spPr>
            <a:xfrm>
              <a:off x="7358309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  <p:graphicFrame>
          <p:nvGraphicFramePr>
            <p:cNvPr id="270" name="Chart 269" descr="Donut Graph">
              <a:extLst>
                <a:ext uri="{FF2B5EF4-FFF2-40B4-BE49-F238E27FC236}">
                  <a16:creationId xmlns="" xmlns:a16="http://schemas.microsoft.com/office/drawing/2014/main" id="{64824C83-797B-47AE-AFD5-3F3B03DD9EFC}"/>
                </a:ext>
              </a:extLst>
            </p:cNvPr>
            <p:cNvGraphicFramePr/>
            <p:nvPr>
              <p:extLst/>
            </p:nvPr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1" name="TextBox 270">
              <a:extLst>
                <a:ext uri="{FF2B5EF4-FFF2-40B4-BE49-F238E27FC236}">
                  <a16:creationId xmlns="" xmlns:a16="http://schemas.microsoft.com/office/drawing/2014/main" id="{45B371D6-DF52-4734-973F-7ED472655345}"/>
                </a:ext>
              </a:extLst>
            </p:cNvPr>
            <p:cNvSpPr txBox="1"/>
            <p:nvPr/>
          </p:nvSpPr>
          <p:spPr>
            <a:xfrm>
              <a:off x="8627201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32B484CD-F7EF-482C-AAE1-015581585F37}"/>
                </a:ext>
              </a:extLst>
            </p:cNvPr>
            <p:cNvSpPr txBox="1"/>
            <p:nvPr/>
          </p:nvSpPr>
          <p:spPr>
            <a:xfrm>
              <a:off x="8837545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65%</a:t>
              </a:r>
            </a:p>
          </p:txBody>
        </p:sp>
        <p:graphicFrame>
          <p:nvGraphicFramePr>
            <p:cNvPr id="273" name="Chart 272" descr="Donut Graph">
              <a:extLst>
                <a:ext uri="{FF2B5EF4-FFF2-40B4-BE49-F238E27FC236}">
                  <a16:creationId xmlns="" xmlns:a16="http://schemas.microsoft.com/office/drawing/2014/main" id="{C2181ED1-12B9-451C-BEB0-545D8E394CB4}"/>
                </a:ext>
              </a:extLst>
            </p:cNvPr>
            <p:cNvGraphicFramePr/>
            <p:nvPr>
              <p:extLst/>
            </p:nvPr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4" name="TextBox 273">
              <a:extLst>
                <a:ext uri="{FF2B5EF4-FFF2-40B4-BE49-F238E27FC236}">
                  <a16:creationId xmlns="" xmlns:a16="http://schemas.microsoft.com/office/drawing/2014/main" id="{8A2EB957-EABD-4894-96EE-DB4B34FB04DD}"/>
                </a:ext>
              </a:extLst>
            </p:cNvPr>
            <p:cNvSpPr txBox="1"/>
            <p:nvPr/>
          </p:nvSpPr>
          <p:spPr>
            <a:xfrm>
              <a:off x="10106438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="" xmlns:a16="http://schemas.microsoft.com/office/drawing/2014/main" id="{63D0441E-5A12-458F-AE63-65DA48F9051F}"/>
                </a:ext>
              </a:extLst>
            </p:cNvPr>
            <p:cNvSpPr txBox="1"/>
            <p:nvPr/>
          </p:nvSpPr>
          <p:spPr>
            <a:xfrm>
              <a:off x="10316782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033" name="Group 1032" title="Section Title">
            <a:extLst>
              <a:ext uri="{FF2B5EF4-FFF2-40B4-BE49-F238E27FC236}">
                <a16:creationId xmlns="" xmlns:a16="http://schemas.microsoft.com/office/drawing/2014/main" id="{168FEE9B-244F-461A-8768-B88D8905D1A7}"/>
              </a:ext>
            </a:extLst>
          </p:cNvPr>
          <p:cNvGrpSpPr/>
          <p:nvPr/>
        </p:nvGrpSpPr>
        <p:grpSpPr>
          <a:xfrm>
            <a:off x="4600257" y="3347774"/>
            <a:ext cx="1780855" cy="470813"/>
            <a:chOff x="2558155" y="8047174"/>
            <a:chExt cx="4221287" cy="1116002"/>
          </a:xfrm>
        </p:grpSpPr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="" xmlns:a16="http://schemas.microsoft.com/office/drawing/2014/main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1DE0CE38-8A60-4088-BAD5-266B36DC80E3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Make Sentences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="" xmlns:a16="http://schemas.microsoft.com/office/drawing/2014/main" id="{1B8285A2-D191-40C1-AC32-23BB73D18BBF}"/>
              </a:ext>
            </a:extLst>
          </p:cNvPr>
          <p:cNvGrpSpPr/>
          <p:nvPr/>
        </p:nvGrpSpPr>
        <p:grpSpPr>
          <a:xfrm>
            <a:off x="6045732" y="3412634"/>
            <a:ext cx="274353" cy="249966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="" xmlns:a16="http://schemas.microsoft.com/office/drawing/2014/main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="" xmlns:a16="http://schemas.microsoft.com/office/drawing/2014/main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1042" name="Right Brace 1041" descr="Brace">
            <a:extLst>
              <a:ext uri="{FF2B5EF4-FFF2-40B4-BE49-F238E27FC236}">
                <a16:creationId xmlns="" xmlns:a16="http://schemas.microsoft.com/office/drawing/2014/main" id="{1F8783D4-2B90-485B-9CE9-87FAB22BE481}"/>
              </a:ext>
            </a:extLst>
          </p:cNvPr>
          <p:cNvSpPr/>
          <p:nvPr/>
        </p:nvSpPr>
        <p:spPr>
          <a:xfrm>
            <a:off x="6539663" y="3026419"/>
            <a:ext cx="194559" cy="1207324"/>
          </a:xfrm>
          <a:prstGeom prst="rightBrace">
            <a:avLst>
              <a:gd name="adj1" fmla="val 515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344DB88-6AB0-4FEF-AAC0-90D815D24AE7}"/>
              </a:ext>
            </a:extLst>
          </p:cNvPr>
          <p:cNvSpPr txBox="1"/>
          <p:nvPr/>
        </p:nvSpPr>
        <p:spPr>
          <a:xfrm>
            <a:off x="6826090" y="3057792"/>
            <a:ext cx="1374962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Create what if questions</a:t>
            </a:r>
            <a:endParaRPr lang="en-US" sz="2531" noProof="1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AA40BAA2-9732-4211-89C3-D8DD321B7F94}"/>
              </a:ext>
            </a:extLst>
          </p:cNvPr>
          <p:cNvSpPr txBox="1"/>
          <p:nvPr/>
        </p:nvSpPr>
        <p:spPr>
          <a:xfrm>
            <a:off x="6833556" y="391339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These are discussion points</a:t>
            </a:r>
            <a:endParaRPr lang="en-US" sz="1013" noProof="1"/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="" xmlns:a16="http://schemas.microsoft.com/office/drawing/2014/main" id="{EB2C580B-236F-45CA-8920-1901BDEAF5B4}"/>
              </a:ext>
            </a:extLst>
          </p:cNvPr>
          <p:cNvGrpSpPr/>
          <p:nvPr/>
        </p:nvGrpSpPr>
        <p:grpSpPr>
          <a:xfrm>
            <a:off x="5815710" y="4813220"/>
            <a:ext cx="1780855" cy="469598"/>
            <a:chOff x="5431608" y="10407788"/>
            <a:chExt cx="4221287" cy="1113120"/>
          </a:xfrm>
        </p:grpSpPr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BE55A04B-A7FC-4930-A1B2-3B8FBD8640B7}"/>
                </a:ext>
              </a:extLst>
            </p:cNvPr>
            <p:cNvSpPr/>
            <p:nvPr/>
          </p:nvSpPr>
          <p:spPr>
            <a:xfrm rot="16200000">
              <a:off x="7971543" y="9975081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="" xmlns:a16="http://schemas.microsoft.com/office/drawing/2014/main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="" xmlns:a16="http://schemas.microsoft.com/office/drawing/2014/main" id="{AAB78025-1E0E-4C11-83DD-689AD1797AC9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1371BFB5-B11A-4FD2-BE25-9FA6D714FD3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Listening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0" name="Group 1039" descr="Icon Device&#10;">
            <a:extLst>
              <a:ext uri="{FF2B5EF4-FFF2-40B4-BE49-F238E27FC236}">
                <a16:creationId xmlns="" xmlns:a16="http://schemas.microsoft.com/office/drawing/2014/main" id="{5F5BB508-29D3-40CD-A55F-CB23B9500E9F}"/>
              </a:ext>
            </a:extLst>
          </p:cNvPr>
          <p:cNvGrpSpPr/>
          <p:nvPr/>
        </p:nvGrpSpPr>
        <p:grpSpPr>
          <a:xfrm>
            <a:off x="5876738" y="4878081"/>
            <a:ext cx="274353" cy="249966"/>
            <a:chOff x="5576267" y="10561531"/>
            <a:chExt cx="650318" cy="592512"/>
          </a:xfrm>
        </p:grpSpPr>
        <p:pic>
          <p:nvPicPr>
            <p:cNvPr id="166" name="Graphic 165" descr="Icon Placeholder">
              <a:extLst>
                <a:ext uri="{FF2B5EF4-FFF2-40B4-BE49-F238E27FC236}">
                  <a16:creationId xmlns="" xmlns:a16="http://schemas.microsoft.com/office/drawing/2014/main" id="{6387EF5A-8FDA-494F-8CAF-A60AA419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025" name="Graphic 1024" descr="Flask" title="Placeholder Icon">
              <a:extLst>
                <a:ext uri="{FF2B5EF4-FFF2-40B4-BE49-F238E27FC236}">
                  <a16:creationId xmlns="" xmlns:a16="http://schemas.microsoft.com/office/drawing/2014/main" id="{E5E3B15D-2648-414C-941F-C3677710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</p:spPr>
        </p:pic>
      </p:grp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15F4C582-0F50-4F1E-B4B8-D2D44D6DC793}"/>
              </a:ext>
            </a:extLst>
          </p:cNvPr>
          <p:cNvSpPr txBox="1"/>
          <p:nvPr/>
        </p:nvSpPr>
        <p:spPr>
          <a:xfrm>
            <a:off x="6490396" y="5296345"/>
            <a:ext cx="1048994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Listen and share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5344DB88-6AB0-4FEF-AAC0-90D815D24AE7}"/>
              </a:ext>
            </a:extLst>
          </p:cNvPr>
          <p:cNvSpPr txBox="1"/>
          <p:nvPr/>
        </p:nvSpPr>
        <p:spPr>
          <a:xfrm>
            <a:off x="6821572" y="3590224"/>
            <a:ext cx="1374962" cy="23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Survey questions</a:t>
            </a:r>
            <a:endParaRPr lang="en-US" sz="2531" noProof="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" y="222608"/>
            <a:ext cx="2654093" cy="18539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31" y="304142"/>
            <a:ext cx="3233721" cy="2155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02" y="4065341"/>
            <a:ext cx="3116050" cy="19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5" y="3713369"/>
            <a:ext cx="3413457" cy="22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51692</TotalTime>
  <Words>71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16</cp:revision>
  <cp:lastPrinted>2019-07-16T05:13:32Z</cp:lastPrinted>
  <dcterms:created xsi:type="dcterms:W3CDTF">2019-07-16T04:55:45Z</dcterms:created>
  <dcterms:modified xsi:type="dcterms:W3CDTF">2020-08-19T08:00:55Z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